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417" r:id="rId3"/>
  </p:sldIdLst>
  <p:sldSz cx="9144000" cy="6858000" type="screen4x3"/>
  <p:notesSz cx="6731000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0000"/>
    <a:srgbClr val="CCFF99"/>
    <a:srgbClr val="FFCC99"/>
    <a:srgbClr val="FF9999"/>
    <a:srgbClr val="FF99FF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593" autoAdjust="0"/>
    <p:restoredTop sz="94660"/>
  </p:normalViewPr>
  <p:slideViewPr>
    <p:cSldViewPr>
      <p:cViewPr varScale="1">
        <p:scale>
          <a:sx n="103" d="100"/>
          <a:sy n="10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3C3A9FC-DF2D-483B-B934-60A8825AE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1538"/>
            <a:ext cx="53848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71C0C35-4DF6-4AE1-8AA5-EBF14F17A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78072-7EF5-4327-A5D7-97ADEAA55D86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04B95-DD5E-4CD1-85F6-644BAE58C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8E201-4921-4E22-88B5-E1DF6DE87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82C7-60B6-4545-BEF1-7529D1976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F0406-D8C7-46D3-82E7-2735D8962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8C7F5-7996-40C2-9E55-B6E43811E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CC252-08B5-47DD-8413-B6FA6B9E9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6C374-A583-4EF2-832B-EF18A747D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A05F-0070-4849-ACCC-A7D567C5A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D1D7C-2ABB-497A-B069-4932874EF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D5C3B-138D-4346-BA2B-BBFFB827C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A76FA-4FF6-4E1F-8D10-24187BF64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CE62-E2A9-48D4-ACE6-199DE6230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LHCCWG - July 8th 2008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69D8E7B-521F-424C-9751-1CF1E87B8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LHCCWG - July 8th 2008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6F395-B07E-4C39-9014-D96434FC5AAB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610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Warm magnets in point 3</a:t>
            </a:r>
            <a:endParaRPr lang="en-GB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914400"/>
            <a:ext cx="8305800" cy="685800"/>
          </a:xfrm>
        </p:spPr>
        <p:txBody>
          <a:bodyPr/>
          <a:lstStyle/>
          <a:p>
            <a:pPr eaLnBrk="1" hangingPunct="1"/>
            <a:r>
              <a:rPr lang="en-GB" dirty="0" smtClean="0"/>
              <a:t>M. Giovannozzi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8600" y="1600200"/>
            <a:ext cx="86106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9400" indent="-279400" algn="just">
              <a:spcBef>
                <a:spcPct val="50000"/>
              </a:spcBef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problem: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279400" indent="-279400" algn="just">
              <a:spcBef>
                <a:spcPct val="50000"/>
              </a:spcBef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Due to the high circuit resistance, some magnets in IR3 are limited below the nominal or ultimate performance.</a:t>
            </a:r>
          </a:p>
          <a:p>
            <a:pPr marL="279400" indent="-279400" algn="just">
              <a:spcBef>
                <a:spcPct val="50000"/>
              </a:spcBef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solution consists in pulling additional cables in parallel to those already installed.</a:t>
            </a:r>
          </a:p>
          <a:p>
            <a:pPr marL="279400" indent="-279400" algn="just">
              <a:spcBef>
                <a:spcPct val="50000"/>
              </a:spcBef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issue is to specify which circuits should be modified.</a:t>
            </a:r>
          </a:p>
          <a:p>
            <a:pPr marL="279400" indent="-279400" algn="just">
              <a:spcBef>
                <a:spcPct val="50000"/>
              </a:spcBef>
              <a:buFontTx/>
              <a:buChar char="•"/>
              <a:defRPr/>
            </a:pP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Acknowledgements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G. Arduini, R. Assmann, R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 Bailey,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R. Saban, H. Thiesen.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LHCCWG - July 8th 2008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273A4-4CE1-474A-B6AB-E0F845AC1DD3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“weak circuits”</a:t>
            </a:r>
            <a:endParaRPr 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0"/>
            <a:ext cx="8839200" cy="2590800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RQT4/5 are the only circuits for which Imax &lt; </a:t>
            </a:r>
            <a:r>
              <a:rPr lang="en-US" sz="2400" dirty="0" err="1" smtClean="0"/>
              <a:t>Inom</a:t>
            </a:r>
            <a:endParaRPr lang="en-US" sz="2400" dirty="0" smtClean="0"/>
          </a:p>
          <a:p>
            <a:pPr algn="just" eaLnBrk="1" hangingPunct="1"/>
            <a:r>
              <a:rPr lang="en-US" sz="2400" dirty="0" err="1" smtClean="0"/>
              <a:t>Ioperation</a:t>
            </a:r>
            <a:r>
              <a:rPr lang="en-US" sz="2400" dirty="0" smtClean="0"/>
              <a:t> refers to the optics with momentum collimation in IR3. De-tuned optics is less demanding in terms of strength.</a:t>
            </a:r>
          </a:p>
          <a:p>
            <a:pPr algn="just" eaLnBrk="1" hangingPunct="1"/>
            <a:r>
              <a:rPr lang="en-US" sz="2400" dirty="0" smtClean="0">
                <a:solidFill>
                  <a:srgbClr val="FF0000"/>
                </a:solidFill>
              </a:rPr>
              <a:t>The request is to modify only the circuits RQT4/5.</a:t>
            </a:r>
          </a:p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</a:rPr>
              <a:t>Offered to modify also RCBWH5.R3B1 and RCBWV5.R3B2.</a:t>
            </a:r>
          </a:p>
          <a:p>
            <a:pPr algn="just" eaLnBrk="1" hangingPunct="1"/>
            <a:r>
              <a:rPr lang="en-US" sz="2400" dirty="0" smtClean="0"/>
              <a:t>The </a:t>
            </a:r>
            <a:r>
              <a:rPr lang="en-US" sz="2400" dirty="0" smtClean="0"/>
              <a:t>cable installation is not mandatory before the 2008 run.</a:t>
            </a:r>
          </a:p>
          <a:p>
            <a:pPr algn="just" eaLnBrk="1" hangingPunct="1"/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6" y="685800"/>
            <a:ext cx="9140404" cy="3038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7956</TotalTime>
  <Words>156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Warm magnets in point 3</vt:lpstr>
      <vt:lpstr>The “weak circuits”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Slot allocation of SSS620</dc:title>
  <dc:creator>giovanno</dc:creator>
  <cp:lastModifiedBy>giovanno</cp:lastModifiedBy>
  <cp:revision>1171</cp:revision>
  <dcterms:created xsi:type="dcterms:W3CDTF">2005-10-26T09:47:38Z</dcterms:created>
  <dcterms:modified xsi:type="dcterms:W3CDTF">2008-07-07T20:43:00Z</dcterms:modified>
</cp:coreProperties>
</file>